
<file path=[Content_Types].xml><?xml version="1.0" encoding="utf-8"?>
<Types xmlns="http://schemas.openxmlformats.org/package/2006/content-types">
  <Default Extension="jpeg" ContentType="image/jpe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2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GIF>
</file>

<file path=ppt/media/image10.GIF>
</file>

<file path=ppt/media/image11.GIF>
</file>

<file path=ppt/media/image12.GIF>
</file>

<file path=ppt/media/image13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416810" y="293370"/>
            <a:ext cx="7358380" cy="654685"/>
          </a:xfrm>
        </p:spPr>
        <p:txBody>
          <a:bodyPr/>
          <a:p>
            <a:r>
              <a:rPr lang="zh-CN" altLang="en-US"/>
              <a:t>一战成硕的二手市场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39850" y="948055"/>
            <a:ext cx="18757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成员及分工</a:t>
            </a:r>
            <a:r>
              <a:rPr lang="en-US" altLang="zh-CN"/>
              <a:t>: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978025" y="2108835"/>
            <a:ext cx="8358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李星达</a:t>
            </a:r>
            <a:r>
              <a:rPr lang="en-US" altLang="zh-CN"/>
              <a:t>:</a:t>
            </a:r>
            <a:r>
              <a:rPr lang="zh-CN" altLang="en-US"/>
              <a:t>首页展示 </a:t>
            </a:r>
            <a:r>
              <a:rPr lang="en-US" altLang="zh-CN"/>
              <a:t>;</a:t>
            </a:r>
            <a:r>
              <a:rPr lang="zh-CN" altLang="en-US"/>
              <a:t>分类搜索</a:t>
            </a:r>
            <a:r>
              <a:rPr lang="en-US" altLang="zh-CN"/>
              <a:t>;</a:t>
            </a:r>
            <a:r>
              <a:rPr lang="zh-CN" altLang="en-US"/>
              <a:t>模糊查询</a:t>
            </a:r>
            <a:r>
              <a:rPr lang="en-US" altLang="zh-CN"/>
              <a:t>;</a:t>
            </a:r>
            <a:r>
              <a:rPr lang="zh-CN" altLang="en-US"/>
              <a:t>分页查询</a:t>
            </a:r>
            <a:r>
              <a:rPr lang="en-US" altLang="zh-CN"/>
              <a:t>;</a:t>
            </a:r>
            <a:r>
              <a:rPr lang="zh-CN" altLang="en-US"/>
              <a:t>商品上传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977390" y="2834640"/>
            <a:ext cx="5735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高广辉</a:t>
            </a:r>
            <a:r>
              <a:rPr lang="en-US" altLang="zh-CN"/>
              <a:t>:</a:t>
            </a:r>
            <a:r>
              <a:rPr lang="zh-CN" altLang="en-US"/>
              <a:t>管理员界面 </a:t>
            </a:r>
            <a:r>
              <a:rPr lang="en-US" altLang="zh-CN"/>
              <a:t>;</a:t>
            </a:r>
            <a:r>
              <a:rPr lang="zh-CN" altLang="en-US"/>
              <a:t>分类管理</a:t>
            </a:r>
            <a:r>
              <a:rPr lang="en-US" altLang="zh-CN"/>
              <a:t>;</a:t>
            </a:r>
            <a:r>
              <a:rPr lang="zh-CN" altLang="en-US"/>
              <a:t>物品管理</a:t>
            </a:r>
            <a:r>
              <a:rPr lang="en-US" altLang="zh-CN"/>
              <a:t>;</a:t>
            </a:r>
            <a:r>
              <a:rPr lang="zh-CN" altLang="en-US"/>
              <a:t>用户管理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978025" y="3520440"/>
            <a:ext cx="6410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邓博</a:t>
            </a:r>
            <a:r>
              <a:rPr lang="en-US" altLang="zh-CN"/>
              <a:t>:</a:t>
            </a:r>
            <a:r>
              <a:rPr lang="zh-CN" altLang="en-US"/>
              <a:t>个人信息</a:t>
            </a:r>
            <a:r>
              <a:rPr lang="en-US" altLang="zh-CN"/>
              <a:t>;</a:t>
            </a:r>
            <a:r>
              <a:rPr lang="zh-CN" altLang="en-US"/>
              <a:t>个人发布商品</a:t>
            </a:r>
            <a:r>
              <a:rPr lang="en-US" altLang="zh-CN"/>
              <a:t>;</a:t>
            </a:r>
            <a:r>
              <a:rPr lang="zh-CN" altLang="en-US">
                <a:sym typeface="+mn-ea"/>
              </a:rPr>
              <a:t>商品详情</a:t>
            </a:r>
            <a:r>
              <a:rPr lang="en-US" altLang="zh-CN">
                <a:sym typeface="+mn-ea"/>
              </a:rPr>
              <a:t>;</a:t>
            </a:r>
            <a:r>
              <a:rPr lang="zh-CN" altLang="en-US"/>
              <a:t>收藏商品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977390" y="4070985"/>
            <a:ext cx="5735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王浩哲</a:t>
            </a:r>
            <a:r>
              <a:rPr lang="en-US" altLang="zh-CN"/>
              <a:t>:</a:t>
            </a:r>
            <a:r>
              <a:rPr lang="zh-CN" altLang="en-US"/>
              <a:t>用户</a:t>
            </a:r>
            <a:r>
              <a:rPr lang="en-US" altLang="zh-CN"/>
              <a:t>.</a:t>
            </a:r>
            <a:r>
              <a:rPr lang="zh-CN" altLang="en-US"/>
              <a:t>管理员登陆注册</a:t>
            </a:r>
            <a:r>
              <a:rPr lang="en-US" altLang="zh-CN"/>
              <a:t>,</a:t>
            </a:r>
            <a:r>
              <a:rPr lang="zh-CN" altLang="en-US"/>
              <a:t>注销</a:t>
            </a:r>
            <a:r>
              <a:rPr lang="en-US" altLang="zh-CN"/>
              <a:t>;</a:t>
            </a:r>
            <a:r>
              <a:rPr lang="zh-CN" altLang="en-US"/>
              <a:t>简易的登陆拦截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133985"/>
            <a:ext cx="10021570" cy="556260"/>
          </a:xfrm>
        </p:spPr>
        <p:txBody>
          <a:bodyPr/>
          <a:p>
            <a:r>
              <a:rPr lang="zh-CN" altLang="en-US" sz="2000"/>
              <a:t>商品详情</a:t>
            </a:r>
            <a:r>
              <a:rPr lang="en-US" altLang="zh-CN" sz="2000"/>
              <a:t>(</a:t>
            </a:r>
            <a:r>
              <a:rPr lang="zh-CN" altLang="en-US" sz="2000"/>
              <a:t>收藏</a:t>
            </a:r>
            <a:r>
              <a:rPr lang="en-US" altLang="zh-CN" sz="2000"/>
              <a:t>)</a:t>
            </a:r>
            <a:r>
              <a:rPr lang="zh-CN" altLang="en-US" sz="2000"/>
              <a:t>个人信息</a:t>
            </a:r>
            <a:endParaRPr lang="zh-CN" altLang="en-US" sz="2000"/>
          </a:p>
        </p:txBody>
      </p:sp>
      <p:pic>
        <p:nvPicPr>
          <p:cNvPr id="4" name="图片 3" descr="商品详情及收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840105"/>
            <a:ext cx="10058400" cy="57105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66675"/>
            <a:ext cx="9930130" cy="820420"/>
          </a:xfrm>
        </p:spPr>
        <p:txBody>
          <a:bodyPr/>
          <a:p>
            <a:r>
              <a:rPr lang="zh-CN" altLang="en-US" sz="2000"/>
              <a:t>切换管理员后台</a:t>
            </a:r>
            <a:endParaRPr lang="zh-CN" altLang="en-US" sz="2000"/>
          </a:p>
        </p:txBody>
      </p:sp>
      <p:pic>
        <p:nvPicPr>
          <p:cNvPr id="4" name="图片 3" descr="切换管理员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791845"/>
            <a:ext cx="10058400" cy="56883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8255"/>
            <a:ext cx="10056495" cy="946785"/>
          </a:xfrm>
        </p:spPr>
        <p:txBody>
          <a:bodyPr/>
          <a:p>
            <a:r>
              <a:rPr lang="zh-CN" altLang="en-US" sz="2000"/>
              <a:t>物品分类管理</a:t>
            </a:r>
            <a:endParaRPr lang="zh-CN" altLang="en-US" sz="2000"/>
          </a:p>
        </p:txBody>
      </p:sp>
      <p:pic>
        <p:nvPicPr>
          <p:cNvPr id="3" name="图片 2" descr="物品分类管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4895" y="1042035"/>
            <a:ext cx="10058400" cy="553148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58750"/>
            <a:ext cx="10297160" cy="796290"/>
          </a:xfrm>
        </p:spPr>
        <p:txBody>
          <a:bodyPr/>
          <a:p>
            <a:r>
              <a:rPr lang="zh-CN" altLang="en-US" sz="2000"/>
              <a:t>物品管理</a:t>
            </a:r>
            <a:endParaRPr lang="zh-CN" altLang="en-US" sz="2000"/>
          </a:p>
        </p:txBody>
      </p:sp>
      <p:pic>
        <p:nvPicPr>
          <p:cNvPr id="3" name="图片 2" descr="物品管理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754380"/>
            <a:ext cx="10058400" cy="55314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66040"/>
            <a:ext cx="10090785" cy="647700"/>
          </a:xfrm>
        </p:spPr>
        <p:txBody>
          <a:bodyPr>
            <a:noAutofit/>
          </a:bodyPr>
          <a:p>
            <a:r>
              <a:rPr lang="zh-CN" altLang="en-US" sz="2000"/>
              <a:t>用户管理</a:t>
            </a:r>
            <a:endParaRPr lang="zh-CN" altLang="en-US" sz="2000"/>
          </a:p>
        </p:txBody>
      </p:sp>
      <p:pic>
        <p:nvPicPr>
          <p:cNvPr id="3" name="图片 2" descr="用户管理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295" y="881380"/>
            <a:ext cx="10058400" cy="55314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160655"/>
            <a:ext cx="4488815" cy="464185"/>
          </a:xfrm>
        </p:spPr>
        <p:txBody>
          <a:bodyPr>
            <a:noAutofit/>
          </a:bodyPr>
          <a:p>
            <a:r>
              <a:rPr lang="zh-CN" altLang="en-US" sz="2000"/>
              <a:t>首页分类显示</a:t>
            </a:r>
            <a:endParaRPr lang="zh-CN" altLang="en-US" sz="2000"/>
          </a:p>
        </p:txBody>
      </p:sp>
      <p:pic>
        <p:nvPicPr>
          <p:cNvPr id="4" name="图片 3" descr="首页分类显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875030"/>
            <a:ext cx="10057765" cy="56114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81280"/>
            <a:ext cx="1860550" cy="462280"/>
          </a:xfrm>
        </p:spPr>
        <p:txBody>
          <a:bodyPr/>
          <a:p>
            <a:r>
              <a:rPr lang="zh-CN" altLang="en-US" sz="2000"/>
              <a:t>模糊显示</a:t>
            </a:r>
            <a:endParaRPr lang="zh-CN" altLang="en-US" sz="2000"/>
          </a:p>
        </p:txBody>
      </p:sp>
      <p:pic>
        <p:nvPicPr>
          <p:cNvPr id="4" name="图片 3" descr="模糊显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795020"/>
            <a:ext cx="10058400" cy="57105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-6350"/>
            <a:ext cx="10003790" cy="893445"/>
          </a:xfrm>
        </p:spPr>
        <p:txBody>
          <a:bodyPr/>
          <a:p>
            <a:r>
              <a:rPr lang="zh-CN" altLang="en-US" sz="2000"/>
              <a:t>分页显示</a:t>
            </a:r>
            <a:endParaRPr lang="zh-CN" altLang="en-US" sz="2000"/>
          </a:p>
        </p:txBody>
      </p:sp>
      <p:pic>
        <p:nvPicPr>
          <p:cNvPr id="4" name="图片 3" descr="分页显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000760"/>
            <a:ext cx="10058400" cy="57105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319405"/>
            <a:ext cx="9458325" cy="427990"/>
          </a:xfrm>
        </p:spPr>
        <p:txBody>
          <a:bodyPr>
            <a:noAutofit/>
          </a:bodyPr>
          <a:p>
            <a:r>
              <a:rPr lang="zh-CN" altLang="en-US" sz="2000"/>
              <a:t>登陆注销</a:t>
            </a:r>
            <a:endParaRPr lang="zh-CN" altLang="en-US" sz="2000"/>
          </a:p>
        </p:txBody>
      </p:sp>
      <p:pic>
        <p:nvPicPr>
          <p:cNvPr id="4" name="图片 3" descr="登陆注销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966470"/>
            <a:ext cx="10058400" cy="57105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123190"/>
            <a:ext cx="9963785" cy="567055"/>
          </a:xfrm>
        </p:spPr>
        <p:txBody>
          <a:bodyPr/>
          <a:p>
            <a:r>
              <a:rPr lang="zh-CN" altLang="en-US" sz="2000"/>
              <a:t>简易的登陆拦截</a:t>
            </a:r>
            <a:endParaRPr lang="zh-CN" altLang="en-US" sz="2000"/>
          </a:p>
        </p:txBody>
      </p:sp>
      <p:pic>
        <p:nvPicPr>
          <p:cNvPr id="4" name="图片 3" descr="简易的登陆拦截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777875"/>
            <a:ext cx="10058400" cy="57105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168910"/>
            <a:ext cx="10101580" cy="406400"/>
          </a:xfrm>
        </p:spPr>
        <p:txBody>
          <a:bodyPr>
            <a:noAutofit/>
          </a:bodyPr>
          <a:p>
            <a:r>
              <a:rPr lang="zh-CN" altLang="en-US" sz="2000"/>
              <a:t>商品上传</a:t>
            </a:r>
            <a:endParaRPr lang="zh-CN" altLang="en-US" sz="2000"/>
          </a:p>
        </p:txBody>
      </p:sp>
      <p:pic>
        <p:nvPicPr>
          <p:cNvPr id="4" name="图片 3" descr="商品上传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914400"/>
            <a:ext cx="10058400" cy="57105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4565" y="43180"/>
            <a:ext cx="10009505" cy="727710"/>
          </a:xfrm>
        </p:spPr>
        <p:txBody>
          <a:bodyPr/>
          <a:p>
            <a:r>
              <a:rPr lang="zh-CN" altLang="en-US" sz="2000"/>
              <a:t>商品详情</a:t>
            </a:r>
            <a:endParaRPr lang="zh-CN" altLang="en-US" sz="2000"/>
          </a:p>
        </p:txBody>
      </p:sp>
      <p:pic>
        <p:nvPicPr>
          <p:cNvPr id="4" name="图片 3" descr="商品详情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880745"/>
            <a:ext cx="10058400" cy="57105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69545"/>
            <a:ext cx="9860280" cy="647700"/>
          </a:xfrm>
        </p:spPr>
        <p:txBody>
          <a:bodyPr>
            <a:noAutofit/>
          </a:bodyPr>
          <a:p>
            <a:r>
              <a:rPr lang="zh-CN" altLang="en-US" sz="2000"/>
              <a:t>个人中心</a:t>
            </a:r>
            <a:endParaRPr lang="zh-CN" altLang="en-US" sz="2000"/>
          </a:p>
        </p:txBody>
      </p:sp>
      <p:pic>
        <p:nvPicPr>
          <p:cNvPr id="4" name="图片 3" descr="个人中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817245"/>
            <a:ext cx="10058400" cy="56883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188</Words>
  <Application>WPS 演示</Application>
  <PresentationFormat>宽屏</PresentationFormat>
  <Paragraphs>38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PowerPoint 演示文稿</vt:lpstr>
      <vt:lpstr>首页分类显示</vt:lpstr>
      <vt:lpstr>模糊显示</vt:lpstr>
      <vt:lpstr>分页显示</vt:lpstr>
      <vt:lpstr>登陆注销</vt:lpstr>
      <vt:lpstr>简易的登陆拦截</vt:lpstr>
      <vt:lpstr>商品上传</vt:lpstr>
      <vt:lpstr>商品详情</vt:lpstr>
      <vt:lpstr>个人中心</vt:lpstr>
      <vt:lpstr>商品详情(收藏)个人信息</vt:lpstr>
      <vt:lpstr>切换管理员后台</vt:lpstr>
      <vt:lpstr>物品分类管理</vt:lpstr>
      <vt:lpstr>物品管理</vt:lpstr>
      <vt:lpstr>用户管理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李星达</cp:lastModifiedBy>
  <cp:revision>3</cp:revision>
  <dcterms:created xsi:type="dcterms:W3CDTF">2020-11-17T02:22:00Z</dcterms:created>
  <dcterms:modified xsi:type="dcterms:W3CDTF">2020-11-22T13:25:49Z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

<file path=docProps/thumbnail.jpeg>
</file>